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handoutMasterIdLst>
    <p:handoutMasterId r:id="rId12"/>
  </p:handoutMasterIdLst>
  <p:sldIdLst>
    <p:sldId id="256" r:id="rId2"/>
    <p:sldId id="272" r:id="rId3"/>
    <p:sldId id="263" r:id="rId4"/>
    <p:sldId id="266" r:id="rId5"/>
    <p:sldId id="273" r:id="rId6"/>
    <p:sldId id="267" r:id="rId7"/>
    <p:sldId id="270" r:id="rId8"/>
    <p:sldId id="271" r:id="rId9"/>
    <p:sldId id="258" r:id="rId10"/>
    <p:sldId id="268" r:id="rId11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74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513" y="1"/>
            <a:ext cx="298274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E76A4-AD09-485D-92E1-402711EFFEF9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8274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513" y="8829676"/>
            <a:ext cx="298274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3547B-827C-4E21-B0C1-CC56420E8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20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4" y="6"/>
            <a:ext cx="9143987" cy="4571997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52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4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161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3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4" y="6"/>
            <a:ext cx="9143987" cy="4571997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004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9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8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4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94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1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25DE4B9-8D68-4E1B-8FF4-CF88514681B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CB8A2BD-FFCC-4925-BDBB-F3B580D6C1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75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Preparation for College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What to do now?</a:t>
            </a:r>
          </a:p>
          <a:p>
            <a:endParaRPr lang="en-US" dirty="0"/>
          </a:p>
        </p:txBody>
      </p:sp>
      <p:sp>
        <p:nvSpPr>
          <p:cNvPr id="4" name="AutoShape 2" descr="Image result for temple universit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Category:Logos of universities and colleges i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960137"/>
            <a:ext cx="1139825" cy="129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Last but not least!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 smtClean="0">
              <a:solidFill>
                <a:schemeClr val="bg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en-US" sz="2800" dirty="0">
              <a:solidFill>
                <a:schemeClr val="bg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en-US" sz="2800" dirty="0" smtClean="0">
                <a:latin typeface="Georgia" panose="02040502050405020303" pitchFamily="18" charset="0"/>
              </a:rPr>
              <a:t>Don’t </a:t>
            </a:r>
            <a:r>
              <a:rPr lang="en-US" sz="2800" dirty="0">
                <a:latin typeface="Georgia" panose="02040502050405020303" pitchFamily="18" charset="0"/>
              </a:rPr>
              <a:t>stress!  Enjoy high </a:t>
            </a:r>
            <a:r>
              <a:rPr lang="en-US" sz="2800" dirty="0" smtClean="0">
                <a:latin typeface="Georgia" panose="02040502050405020303" pitchFamily="18" charset="0"/>
              </a:rPr>
              <a:t>school, work hard and do things </a:t>
            </a:r>
            <a:r>
              <a:rPr lang="en-US" sz="2800" smtClean="0">
                <a:latin typeface="Georgia" panose="02040502050405020303" pitchFamily="18" charset="0"/>
              </a:rPr>
              <a:t>you enjoy.  </a:t>
            </a:r>
            <a:r>
              <a:rPr lang="en-US" sz="2800" dirty="0">
                <a:latin typeface="Georgia" panose="02040502050405020303" pitchFamily="18" charset="0"/>
              </a:rPr>
              <a:t>It can be a lot of fun, but college will be </a:t>
            </a:r>
            <a:r>
              <a:rPr lang="en-US" sz="2800" dirty="0" smtClean="0">
                <a:latin typeface="Georgia" panose="02040502050405020303" pitchFamily="18" charset="0"/>
              </a:rPr>
              <a:t>better</a:t>
            </a:r>
            <a:r>
              <a:rPr lang="en-US" sz="2800" dirty="0">
                <a:latin typeface="Georgia" panose="020405020504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010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Types of colleges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>
                <a:latin typeface="Georgia" panose="02040502050405020303" pitchFamily="18" charset="0"/>
              </a:rPr>
              <a:t>Community college/2 year college </a:t>
            </a:r>
            <a:r>
              <a:rPr lang="en-US" sz="2800" dirty="0" smtClean="0">
                <a:latin typeface="Georgia" panose="02040502050405020303" pitchFamily="18" charset="0"/>
              </a:rPr>
              <a:t>– education through an associates degree</a:t>
            </a:r>
          </a:p>
          <a:p>
            <a:endParaRPr lang="en-US" sz="2800" u="sng" dirty="0" smtClean="0">
              <a:latin typeface="Georgia" panose="02040502050405020303" pitchFamily="18" charset="0"/>
            </a:endParaRPr>
          </a:p>
          <a:p>
            <a:r>
              <a:rPr lang="en-US" sz="2800" u="sng" dirty="0" smtClean="0">
                <a:latin typeface="Georgia" panose="02040502050405020303" pitchFamily="18" charset="0"/>
              </a:rPr>
              <a:t>College</a:t>
            </a:r>
            <a:r>
              <a:rPr lang="en-US" sz="2800" dirty="0" smtClean="0">
                <a:latin typeface="Georgia" panose="02040502050405020303" pitchFamily="18" charset="0"/>
              </a:rPr>
              <a:t> – offers education through a masters degree</a:t>
            </a:r>
          </a:p>
          <a:p>
            <a:endParaRPr lang="en-US" sz="2800" u="sng" dirty="0" smtClean="0">
              <a:latin typeface="Georgia" panose="02040502050405020303" pitchFamily="18" charset="0"/>
            </a:endParaRPr>
          </a:p>
          <a:p>
            <a:r>
              <a:rPr lang="en-US" sz="2800" u="sng" dirty="0" smtClean="0">
                <a:latin typeface="Georgia" panose="02040502050405020303" pitchFamily="18" charset="0"/>
              </a:rPr>
              <a:t>University </a:t>
            </a:r>
            <a:r>
              <a:rPr lang="en-US" sz="2800" dirty="0" smtClean="0">
                <a:latin typeface="Georgia" panose="02040502050405020303" pitchFamily="18" charset="0"/>
              </a:rPr>
              <a:t>– offers education through a PhD degree</a:t>
            </a:r>
            <a:endParaRPr lang="en-US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27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Starting the search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1" y="1676400"/>
            <a:ext cx="7797662" cy="3698185"/>
          </a:xfrm>
        </p:spPr>
        <p:txBody>
          <a:bodyPr>
            <a:noAutofit/>
          </a:bodyPr>
          <a:lstStyle/>
          <a:p>
            <a:endParaRPr lang="en-US" sz="2800" dirty="0" smtClean="0">
              <a:solidFill>
                <a:schemeClr val="bg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en-US" sz="2800" dirty="0" smtClean="0">
                <a:latin typeface="Georgia" panose="02040502050405020303" pitchFamily="18" charset="0"/>
              </a:rPr>
              <a:t>Research careers/areas which interest you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Internet search of schools with programs that match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Visit local colleges/universities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What to consider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1905000"/>
            <a:ext cx="7796030" cy="3469585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Georgia" panose="02040502050405020303" pitchFamily="18" charset="0"/>
              </a:rPr>
              <a:t>Size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Location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Education offered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program you want, internships/Co-ops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Resources offered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job placement, career services, sports/clubs, professional organizations</a:t>
            </a:r>
          </a:p>
        </p:txBody>
      </p:sp>
    </p:spTree>
    <p:extLst>
      <p:ext uri="{BB962C8B-B14F-4D97-AF65-F5344CB8AC3E}">
        <p14:creationId xmlns:p14="http://schemas.microsoft.com/office/powerpoint/2010/main" val="16620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Cont</a:t>
            </a:r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….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1905000"/>
            <a:ext cx="7796030" cy="43434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Admissions criteria 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Cost</a:t>
            </a:r>
            <a:r>
              <a:rPr lang="en-US" sz="2800" dirty="0">
                <a:latin typeface="Georgia" panose="02040502050405020303" pitchFamily="18" charset="0"/>
              </a:rPr>
              <a:t>, scholarships/financial aid offered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Outside </a:t>
            </a:r>
            <a:r>
              <a:rPr lang="en-US" sz="2800" dirty="0">
                <a:latin typeface="Georgia" panose="02040502050405020303" pitchFamily="18" charset="0"/>
              </a:rPr>
              <a:t>scholarships</a:t>
            </a:r>
          </a:p>
          <a:p>
            <a:pPr lvl="1"/>
            <a:r>
              <a:rPr lang="en-US" sz="2600" dirty="0" smtClean="0">
                <a:latin typeface="Georgia" panose="02040502050405020303" pitchFamily="18" charset="0"/>
              </a:rPr>
              <a:t>Fastweb.com/</a:t>
            </a:r>
            <a:r>
              <a:rPr lang="en-US" sz="2600" dirty="0" err="1" smtClean="0">
                <a:latin typeface="Georgia" panose="02040502050405020303" pitchFamily="18" charset="0"/>
              </a:rPr>
              <a:t>Scholly</a:t>
            </a:r>
            <a:r>
              <a:rPr lang="en-US" sz="2600" dirty="0" smtClean="0">
                <a:latin typeface="Georgia" panose="02040502050405020303" pitchFamily="18" charset="0"/>
              </a:rPr>
              <a:t> app</a:t>
            </a:r>
            <a:endParaRPr lang="en-US" sz="2600" dirty="0">
              <a:latin typeface="Georgia" panose="02040502050405020303" pitchFamily="18" charset="0"/>
            </a:endParaRPr>
          </a:p>
          <a:p>
            <a:pPr lvl="1"/>
            <a:r>
              <a:rPr lang="en-US" sz="2600" dirty="0">
                <a:latin typeface="Georgia" panose="02040502050405020303" pitchFamily="18" charset="0"/>
              </a:rPr>
              <a:t>School counselor</a:t>
            </a:r>
          </a:p>
          <a:p>
            <a:pPr lvl="1"/>
            <a:r>
              <a:rPr lang="en-US" sz="2600" dirty="0">
                <a:latin typeface="Georgia" panose="02040502050405020303" pitchFamily="18" charset="0"/>
              </a:rPr>
              <a:t>Community, religious groups</a:t>
            </a:r>
          </a:p>
          <a:p>
            <a:pPr lvl="1"/>
            <a:r>
              <a:rPr lang="en-US" sz="2600" dirty="0">
                <a:latin typeface="Georgia" panose="02040502050405020303" pitchFamily="18" charset="0"/>
              </a:rPr>
              <a:t>Parent employer/union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9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What colleges look for</a:t>
            </a:r>
            <a:endParaRPr lang="en-US" sz="38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14351" y="1828800"/>
            <a:ext cx="7796030" cy="44196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Georgia" panose="02040502050405020303" pitchFamily="18" charset="0"/>
              </a:rPr>
              <a:t>9</a:t>
            </a:r>
            <a:r>
              <a:rPr lang="en-US" sz="2600" baseline="30000" dirty="0" smtClean="0">
                <a:latin typeface="Georgia" panose="02040502050405020303" pitchFamily="18" charset="0"/>
              </a:rPr>
              <a:t>th</a:t>
            </a:r>
            <a:r>
              <a:rPr lang="en-US" sz="2600" dirty="0" smtClean="0">
                <a:latin typeface="Georgia" panose="02040502050405020303" pitchFamily="18" charset="0"/>
              </a:rPr>
              <a:t>-11</a:t>
            </a:r>
            <a:r>
              <a:rPr lang="en-US" sz="2600" baseline="30000" dirty="0" smtClean="0">
                <a:latin typeface="Georgia" panose="02040502050405020303" pitchFamily="18" charset="0"/>
              </a:rPr>
              <a:t>th</a:t>
            </a:r>
            <a:r>
              <a:rPr lang="en-US" sz="2600" dirty="0" smtClean="0">
                <a:latin typeface="Georgia" panose="02040502050405020303" pitchFamily="18" charset="0"/>
              </a:rPr>
              <a:t> year grades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1</a:t>
            </a:r>
            <a:r>
              <a:rPr lang="en-US" sz="2000" baseline="30000" dirty="0" smtClean="0">
                <a:latin typeface="Georgia" panose="02040502050405020303" pitchFamily="18" charset="0"/>
              </a:rPr>
              <a:t>st</a:t>
            </a:r>
            <a:r>
              <a:rPr lang="en-US" sz="2000" dirty="0" smtClean="0">
                <a:latin typeface="Georgia" panose="02040502050405020303" pitchFamily="18" charset="0"/>
              </a:rPr>
              <a:t> quarter/semester grades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Rigor of curriculum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Completing requirements</a:t>
            </a:r>
          </a:p>
          <a:p>
            <a:pPr marL="128016" lvl="1" indent="0">
              <a:buNone/>
            </a:pPr>
            <a:r>
              <a:rPr lang="en-US" sz="2600" dirty="0" smtClean="0">
                <a:latin typeface="Georgia" panose="02040502050405020303" pitchFamily="18" charset="0"/>
              </a:rPr>
              <a:t>Standardized test scores/test optional policies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SAT/ACT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Neither – fairtest.org</a:t>
            </a:r>
            <a:r>
              <a:rPr lang="en-US" sz="2400" dirty="0" smtClean="0">
                <a:latin typeface="Georgia" panose="02040502050405020303" pitchFamily="18" charset="0"/>
              </a:rPr>
              <a:t>	</a:t>
            </a:r>
          </a:p>
          <a:p>
            <a:pPr marL="128016" lvl="1" indent="0">
              <a:buNone/>
            </a:pPr>
            <a:r>
              <a:rPr lang="en-US" sz="2600" dirty="0" smtClean="0">
                <a:latin typeface="Georgia" panose="02040502050405020303" pitchFamily="18" charset="0"/>
              </a:rPr>
              <a:t>Personal statement</a:t>
            </a: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Write about yourself!</a:t>
            </a:r>
          </a:p>
          <a:p>
            <a:pPr marL="128016" lvl="1" indent="0">
              <a:buNone/>
            </a:pPr>
            <a:r>
              <a:rPr lang="en-US" sz="2600" dirty="0" err="1" smtClean="0">
                <a:latin typeface="Georgia" panose="02040502050405020303" pitchFamily="18" charset="0"/>
              </a:rPr>
              <a:t>Extracurriculars</a:t>
            </a:r>
            <a:endParaRPr lang="en-US" sz="2600" dirty="0" smtClean="0">
              <a:latin typeface="Georgia" panose="02040502050405020303" pitchFamily="18" charset="0"/>
            </a:endParaRPr>
          </a:p>
          <a:p>
            <a:pPr lvl="1"/>
            <a:r>
              <a:rPr lang="en-US" sz="2000" dirty="0" smtClean="0">
                <a:latin typeface="Georgia" panose="02040502050405020303" pitchFamily="18" charset="0"/>
              </a:rPr>
              <a:t>be careful to put academics first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AutoShape 2" descr="Image result for look f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Good places to learn more</a:t>
            </a:r>
            <a:endParaRPr lang="en-US" sz="34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S</a:t>
            </a:r>
            <a:r>
              <a:rPr lang="en-US" sz="2800" dirty="0" smtClean="0">
                <a:latin typeface="Georgia" panose="02040502050405020303" pitchFamily="18" charset="0"/>
              </a:rPr>
              <a:t>chool counselor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College websites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College admission counselors</a:t>
            </a:r>
          </a:p>
        </p:txBody>
      </p:sp>
    </p:spTree>
    <p:extLst>
      <p:ext uri="{BB962C8B-B14F-4D97-AF65-F5344CB8AC3E}">
        <p14:creationId xmlns:p14="http://schemas.microsoft.com/office/powerpoint/2010/main" val="364516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Georgia" panose="02040502050405020303" pitchFamily="18" charset="0"/>
              </a:rPr>
              <a:t>Be careful</a:t>
            </a:r>
            <a:endParaRPr lang="en-US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Georgia" panose="02040502050405020303" pitchFamily="18" charset="0"/>
              </a:rPr>
              <a:t>Rely on primary sources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Third party sites are a great starting point but tend to have outdated/incorrect information </a:t>
            </a:r>
          </a:p>
          <a:p>
            <a:r>
              <a:rPr lang="en-US" sz="2800" dirty="0" smtClean="0">
                <a:latin typeface="Georgia" panose="02040502050405020303" pitchFamily="18" charset="0"/>
              </a:rPr>
              <a:t>Always double check!</a:t>
            </a:r>
            <a:endParaRPr lang="en-US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16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1143000"/>
            <a:ext cx="7290054" cy="685800"/>
          </a:xfrm>
        </p:spPr>
        <p:txBody>
          <a:bodyPr>
            <a:normAutofit fontScale="90000"/>
          </a:bodyPr>
          <a:lstStyle/>
          <a:p>
            <a:r>
              <a:rPr lang="en-US" sz="33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What to think about/DO Now…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981200"/>
            <a:ext cx="7290054" cy="43281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Georgia" panose="02040502050405020303" pitchFamily="18" charset="0"/>
              </a:rPr>
              <a:t>Academics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Focus on math, English, language, science and social study subjects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Consider taking honors/AP/IB in subjects you enjoy/do well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Study!</a:t>
            </a:r>
          </a:p>
          <a:p>
            <a:pPr marL="128016" lvl="1" indent="0">
              <a:buNone/>
            </a:pPr>
            <a:r>
              <a:rPr lang="en-US" sz="3000" dirty="0" smtClean="0">
                <a:latin typeface="Georgia" panose="02040502050405020303" pitchFamily="18" charset="0"/>
              </a:rPr>
              <a:t>Get involved</a:t>
            </a:r>
          </a:p>
          <a:p>
            <a:pPr lvl="1"/>
            <a:r>
              <a:rPr lang="en-US" sz="2400" dirty="0" smtClean="0">
                <a:latin typeface="Georgia" panose="02040502050405020303" pitchFamily="18" charset="0"/>
              </a:rPr>
              <a:t>Clubs, sports, leadership, volunteerism </a:t>
            </a:r>
          </a:p>
          <a:p>
            <a:pPr marL="128016" lvl="1" indent="0">
              <a:buNone/>
            </a:pPr>
            <a:r>
              <a:rPr lang="en-US" sz="2800" dirty="0" smtClean="0">
                <a:latin typeface="Georgia" panose="02040502050405020303" pitchFamily="18" charset="0"/>
              </a:rPr>
              <a:t>Save certificates, awards, writing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241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Integral</vt:lpstr>
      <vt:lpstr>Preparation for College</vt:lpstr>
      <vt:lpstr>Types of colleges</vt:lpstr>
      <vt:lpstr>Starting the search</vt:lpstr>
      <vt:lpstr>What to consider</vt:lpstr>
      <vt:lpstr>Cont….</vt:lpstr>
      <vt:lpstr>What colleges look for</vt:lpstr>
      <vt:lpstr>Good places to learn more</vt:lpstr>
      <vt:lpstr>Be careful</vt:lpstr>
      <vt:lpstr>What to think about/DO Now… </vt:lpstr>
      <vt:lpstr>Last but not least!</vt:lpstr>
    </vt:vector>
  </TitlesOfParts>
  <Company>Holy Family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College</dc:title>
  <dc:creator>mfoley</dc:creator>
  <cp:lastModifiedBy>Frank</cp:lastModifiedBy>
  <cp:revision>33</cp:revision>
  <cp:lastPrinted>2018-01-22T14:24:00Z</cp:lastPrinted>
  <dcterms:created xsi:type="dcterms:W3CDTF">2011-05-04T18:08:28Z</dcterms:created>
  <dcterms:modified xsi:type="dcterms:W3CDTF">2018-01-25T15:27:41Z</dcterms:modified>
</cp:coreProperties>
</file>